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5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56438-8D89-461A-B061-A390C83FD7D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FE638-1FC7-41C9-A019-4048EE959E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a.me/918301989886?fbclid=IwAR3EdPrPmWgyLL9ZafSHYoOdOKBfkW9ohwZ-h_8pJnetOXLsB2B08I5hp7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14818"/>
            <a:ext cx="6400800" cy="1423982"/>
          </a:xfrm>
        </p:spPr>
        <p:txBody>
          <a:bodyPr>
            <a:normAutofit/>
          </a:bodyPr>
          <a:lstStyle/>
          <a:p>
            <a:endParaRPr lang="en-US" sz="36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4" name="Picture 3" descr="ktu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3" y="-22326"/>
            <a:ext cx="9114427" cy="688032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85786" y="1428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latin typeface="Comic Sans MS" pitchFamily="66" charset="0"/>
              </a:rPr>
              <a:t>THE BEST WAY TO PREDICT FUTURE IS TO CREATE IT.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43050"/>
            <a:ext cx="9429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Invitation for Prospective Village Franchises in Kerala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4810" y="2857496"/>
            <a:ext cx="17859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For more details:</a:t>
            </a: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  <a:hlinkClick r:id="rId3"/>
              </a:rPr>
              <a:t>http://wa.me/918301989886</a:t>
            </a:r>
            <a:endParaRPr lang="en-US" dirty="0">
              <a:latin typeface="Comic Sans MS" pitchFamily="66" charset="0"/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THE BEST WAY TO PREDICT FUTURE IS TO CREATE IT.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best way to predict the future is to create it</dc:title>
  <dc:creator>lenovo</dc:creator>
  <cp:lastModifiedBy>lenovo</cp:lastModifiedBy>
  <cp:revision>5</cp:revision>
  <dcterms:created xsi:type="dcterms:W3CDTF">2021-06-10T07:21:18Z</dcterms:created>
  <dcterms:modified xsi:type="dcterms:W3CDTF">2021-06-10T08:40:02Z</dcterms:modified>
</cp:coreProperties>
</file>