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28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45" d="100"/>
          <a:sy n="45" d="100"/>
        </p:scale>
        <p:origin x="20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wen Griffiths" userId="c9cd0389-3425-4caa-a396-26e668d2aba5" providerId="ADAL" clId="{5398E48B-EBF3-4A6E-ABA4-A663C9E75728}"/>
    <pc:docChg chg="modSld">
      <pc:chgData name="Owen Griffiths" userId="c9cd0389-3425-4caa-a396-26e668d2aba5" providerId="ADAL" clId="{5398E48B-EBF3-4A6E-ABA4-A663C9E75728}" dt="2024-03-15T11:14:54.673" v="4" actId="2711"/>
      <pc:docMkLst>
        <pc:docMk/>
      </pc:docMkLst>
      <pc:sldChg chg="modSp mod">
        <pc:chgData name="Owen Griffiths" userId="c9cd0389-3425-4caa-a396-26e668d2aba5" providerId="ADAL" clId="{5398E48B-EBF3-4A6E-ABA4-A663C9E75728}" dt="2024-03-15T11:14:54.673" v="4" actId="2711"/>
        <pc:sldMkLst>
          <pc:docMk/>
          <pc:sldMk cId="2343146807" sldId="256"/>
        </pc:sldMkLst>
        <pc:spChg chg="mod">
          <ac:chgData name="Owen Griffiths" userId="c9cd0389-3425-4caa-a396-26e668d2aba5" providerId="ADAL" clId="{5398E48B-EBF3-4A6E-ABA4-A663C9E75728}" dt="2024-03-15T11:14:43.100" v="3" actId="2711"/>
          <ac:spMkLst>
            <pc:docMk/>
            <pc:sldMk cId="2343146807" sldId="256"/>
            <ac:spMk id="4" creationId="{B4D4230F-6141-106D-5C18-963481BA7F06}"/>
          </ac:spMkLst>
        </pc:spChg>
        <pc:spChg chg="mod">
          <ac:chgData name="Owen Griffiths" userId="c9cd0389-3425-4caa-a396-26e668d2aba5" providerId="ADAL" clId="{5398E48B-EBF3-4A6E-ABA4-A663C9E75728}" dt="2024-03-15T11:14:32.768" v="2" actId="14100"/>
          <ac:spMkLst>
            <pc:docMk/>
            <pc:sldMk cId="2343146807" sldId="256"/>
            <ac:spMk id="5" creationId="{A78B48FE-9426-CAEE-6C5E-D959C7E3FD90}"/>
          </ac:spMkLst>
        </pc:spChg>
        <pc:spChg chg="mod">
          <ac:chgData name="Owen Griffiths" userId="c9cd0389-3425-4caa-a396-26e668d2aba5" providerId="ADAL" clId="{5398E48B-EBF3-4A6E-ABA4-A663C9E75728}" dt="2024-03-15T11:14:19.625" v="0" actId="2711"/>
          <ac:spMkLst>
            <pc:docMk/>
            <pc:sldMk cId="2343146807" sldId="256"/>
            <ac:spMk id="6" creationId="{C8A42BE3-F284-EF01-07A4-3AB7E7229CD0}"/>
          </ac:spMkLst>
        </pc:spChg>
        <pc:spChg chg="mod">
          <ac:chgData name="Owen Griffiths" userId="c9cd0389-3425-4caa-a396-26e668d2aba5" providerId="ADAL" clId="{5398E48B-EBF3-4A6E-ABA4-A663C9E75728}" dt="2024-03-15T11:14:54.673" v="4" actId="2711"/>
          <ac:spMkLst>
            <pc:docMk/>
            <pc:sldMk cId="2343146807" sldId="256"/>
            <ac:spMk id="43" creationId="{2F51BD8F-300A-F3AA-B849-FB109A2BB47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57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285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010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778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178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98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788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29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014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868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86638-722D-4065-9020-0CBCCC974666}" type="datetimeFigureOut">
              <a:rPr lang="en-GB" smtClean="0"/>
              <a:t>15/01/2025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812E3-C4E3-40AD-8B6E-E43BB85FE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118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Link to report">
            <a:extLst>
              <a:ext uri="{FF2B5EF4-FFF2-40B4-BE49-F238E27FC236}">
                <a16:creationId xmlns:a16="http://schemas.microsoft.com/office/drawing/2014/main" id="{2F51BD8F-300A-F3AA-B849-FB109A2BB47A}"/>
              </a:ext>
            </a:extLst>
          </p:cNvPr>
          <p:cNvSpPr txBox="1"/>
          <p:nvPr/>
        </p:nvSpPr>
        <p:spPr>
          <a:xfrm>
            <a:off x="1404926" y="8872533"/>
            <a:ext cx="4262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5E286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www.cqc.org.uk/location/LOCATIONIDHERE</a:t>
            </a:r>
          </a:p>
        </p:txBody>
      </p:sp>
      <p:pic>
        <p:nvPicPr>
          <p:cNvPr id="40" name="Good" descr="A green rectangle on a black background&#10;&#10;Description automatically generated">
            <a:extLst>
              <a:ext uri="{FF2B5EF4-FFF2-40B4-BE49-F238E27FC236}">
                <a16:creationId xmlns:a16="http://schemas.microsoft.com/office/drawing/2014/main" id="{FF8F9788-A436-5AE9-B788-E7061B8D8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14" y="7282457"/>
            <a:ext cx="5375486" cy="841874"/>
          </a:xfrm>
          <a:prstGeom prst="rect">
            <a:avLst/>
          </a:prstGeom>
        </p:spPr>
      </p:pic>
      <p:pic>
        <p:nvPicPr>
          <p:cNvPr id="35" name="Good" descr="A green rectangle on a black background&#10;&#10;Description automatically generated">
            <a:extLst>
              <a:ext uri="{FF2B5EF4-FFF2-40B4-BE49-F238E27FC236}">
                <a16:creationId xmlns:a16="http://schemas.microsoft.com/office/drawing/2014/main" id="{D05F38B7-30D5-041A-0266-8E17CE8FB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14" y="6660643"/>
            <a:ext cx="5375486" cy="841874"/>
          </a:xfrm>
          <a:prstGeom prst="rect">
            <a:avLst/>
          </a:prstGeom>
        </p:spPr>
      </p:pic>
      <p:pic>
        <p:nvPicPr>
          <p:cNvPr id="30" name="Good" descr="A green rectangle on a black background&#10;&#10;Description automatically generated">
            <a:extLst>
              <a:ext uri="{FF2B5EF4-FFF2-40B4-BE49-F238E27FC236}">
                <a16:creationId xmlns:a16="http://schemas.microsoft.com/office/drawing/2014/main" id="{AC00BEDF-5618-1D17-50C7-62952E7FC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14" y="6040966"/>
            <a:ext cx="5375486" cy="841874"/>
          </a:xfrm>
          <a:prstGeom prst="rect">
            <a:avLst/>
          </a:prstGeom>
        </p:spPr>
      </p:pic>
      <p:pic>
        <p:nvPicPr>
          <p:cNvPr id="25" name="Good" descr="A green rectangle on a black background&#10;&#10;Description automatically generated">
            <a:extLst>
              <a:ext uri="{FF2B5EF4-FFF2-40B4-BE49-F238E27FC236}">
                <a16:creationId xmlns:a16="http://schemas.microsoft.com/office/drawing/2014/main" id="{3A180EC0-B243-A711-9F76-41BA5DCC0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14" y="5419152"/>
            <a:ext cx="5375486" cy="841874"/>
          </a:xfrm>
          <a:prstGeom prst="rect">
            <a:avLst/>
          </a:prstGeom>
        </p:spPr>
      </p:pic>
      <p:pic>
        <p:nvPicPr>
          <p:cNvPr id="17" name="Good" descr="A green rectangle on a black background&#10;&#10;Description automatically generated">
            <a:extLst>
              <a:ext uri="{FF2B5EF4-FFF2-40B4-BE49-F238E27FC236}">
                <a16:creationId xmlns:a16="http://schemas.microsoft.com/office/drawing/2014/main" id="{2DFA6242-34FA-A007-67E1-FC7C054A7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14" y="4799475"/>
            <a:ext cx="5375486" cy="841874"/>
          </a:xfrm>
          <a:prstGeom prst="rect">
            <a:avLst/>
          </a:prstGeom>
        </p:spPr>
      </p:pic>
      <p:pic>
        <p:nvPicPr>
          <p:cNvPr id="8" name="Good" descr="A green square with white text&#10;&#10;Description automatically generated">
            <a:extLst>
              <a:ext uri="{FF2B5EF4-FFF2-40B4-BE49-F238E27FC236}">
                <a16:creationId xmlns:a16="http://schemas.microsoft.com/office/drawing/2014/main" id="{DC631E0C-EFC5-8EC1-68BD-A4DBEC46AE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365" y="2733419"/>
            <a:ext cx="5336238" cy="1665810"/>
          </a:xfrm>
          <a:prstGeom prst="rect">
            <a:avLst/>
          </a:prstGeom>
        </p:spPr>
      </p:pic>
      <p:sp>
        <p:nvSpPr>
          <p:cNvPr id="6" name="Location name">
            <a:extLst>
              <a:ext uri="{FF2B5EF4-FFF2-40B4-BE49-F238E27FC236}">
                <a16:creationId xmlns:a16="http://schemas.microsoft.com/office/drawing/2014/main" id="{C8A42BE3-F284-EF01-07A4-3AB7E7229CD0}"/>
              </a:ext>
            </a:extLst>
          </p:cNvPr>
          <p:cNvSpPr txBox="1"/>
          <p:nvPr/>
        </p:nvSpPr>
        <p:spPr>
          <a:xfrm>
            <a:off x="137161" y="1545197"/>
            <a:ext cx="6466113" cy="644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GB" sz="3600" b="0" i="0" dirty="0">
                <a:solidFill>
                  <a:srgbClr val="212121"/>
                </a:solidFill>
                <a:effectLst/>
                <a:latin typeface="Open Sans" panose="020B0606030504020204" pitchFamily="34" charset="0"/>
              </a:rPr>
              <a:t>Eden Holme Care</a:t>
            </a:r>
          </a:p>
        </p:txBody>
      </p:sp>
      <p:sp>
        <p:nvSpPr>
          <p:cNvPr id="4" name="Rating date">
            <a:extLst>
              <a:ext uri="{FF2B5EF4-FFF2-40B4-BE49-F238E27FC236}">
                <a16:creationId xmlns:a16="http://schemas.microsoft.com/office/drawing/2014/main" id="{B4D4230F-6141-106D-5C18-963481BA7F06}"/>
              </a:ext>
            </a:extLst>
          </p:cNvPr>
          <p:cNvSpPr txBox="1"/>
          <p:nvPr/>
        </p:nvSpPr>
        <p:spPr>
          <a:xfrm>
            <a:off x="4447903" y="842818"/>
            <a:ext cx="2410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solidFill>
                  <a:srgbClr val="5E286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13-Jan-2025</a:t>
            </a:r>
          </a:p>
        </p:txBody>
      </p:sp>
    </p:spTree>
    <p:extLst>
      <p:ext uri="{BB962C8B-B14F-4D97-AF65-F5344CB8AC3E}">
        <p14:creationId xmlns:p14="http://schemas.microsoft.com/office/powerpoint/2010/main" val="2343146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97441b-d3fe-4788-8629-aff52d38f515">
      <Terms xmlns="http://schemas.microsoft.com/office/infopath/2007/PartnerControls"/>
    </lcf76f155ced4ddcb4097134ff3c332f>
    <TaxCatchAll xmlns="1d162527-c308-4a98-98b8-9e726c57dd8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0EA4E9A0D10A4B86B174D08978D5EB" ma:contentTypeVersion="18" ma:contentTypeDescription="Create a new document." ma:contentTypeScope="" ma:versionID="ed484a91ae21047e5120cf546eabfdc3">
  <xsd:schema xmlns:xsd="http://www.w3.org/2001/XMLSchema" xmlns:xs="http://www.w3.org/2001/XMLSchema" xmlns:p="http://schemas.microsoft.com/office/2006/metadata/properties" xmlns:ns2="c497441b-d3fe-4788-8629-aff52d38f515" xmlns:ns3="1d162527-c308-4a98-98b8-9e726c57dd8b" targetNamespace="http://schemas.microsoft.com/office/2006/metadata/properties" ma:root="true" ma:fieldsID="f5f9dc888f64832a9719f3258a7f715f" ns2:_="" ns3:_="">
    <xsd:import namespace="c497441b-d3fe-4788-8629-aff52d38f515"/>
    <xsd:import namespace="1d162527-c308-4a98-98b8-9e726c57dd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97441b-d3fe-4788-8629-aff52d38f5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df9d8e5-705b-4129-800a-08ca17c575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162527-c308-4a98-98b8-9e726c57dd8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556a5be-6189-4fac-accd-b03b721066cf}" ma:internalName="TaxCatchAll" ma:showField="CatchAllData" ma:web="1d162527-c308-4a98-98b8-9e726c57dd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579F0C-69B0-4121-9086-93B10F8802B1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13D7B859-ABFF-4162-A2C5-1072099D1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97441b-d3fe-4788-8629-aff52d38f515"/>
    <ds:schemaRef ds:uri="1d162527-c308-4a98-98b8-9e726c57dd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366E25-DB8F-4277-B7FA-BA0B06C04D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443</TotalTime>
  <Words>15</Words>
  <Application>Microsoft Office PowerPoint</Application>
  <PresentationFormat>A4 Paper (210x297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Office Theme</vt:lpstr>
      <vt:lpstr>PowerPoint Presentation</vt:lpstr>
    </vt:vector>
  </TitlesOfParts>
  <Company>Care Quality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Owen Griffiths</dc:creator>
  <cp:lastModifiedBy>Josbin Kuriakose</cp:lastModifiedBy>
  <cp:revision>5</cp:revision>
  <dcterms:created xsi:type="dcterms:W3CDTF">2024-03-06T11:13:14Z</dcterms:created>
  <dcterms:modified xsi:type="dcterms:W3CDTF">2025-01-15T16:05:05Z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0x010100480EA4E9A0D10A4B86B174D08978D5EB</vt:lpwstr>
  </property>
  <property fmtid="{D5CDD505-2E9C-101B-9397-08002B2CF9AE}" pid="3" name="MediaServiceImageTags">
    <vt:lpwstr/>
  </property>
</Properties>
</file>